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7" r:id="rId2"/>
    <p:sldId id="281" r:id="rId3"/>
    <p:sldId id="1509" r:id="rId4"/>
    <p:sldId id="1716" r:id="rId5"/>
    <p:sldId id="1717" r:id="rId6"/>
    <p:sldId id="1718" r:id="rId7"/>
    <p:sldId id="467" r:id="rId8"/>
    <p:sldId id="1669" r:id="rId9"/>
    <p:sldId id="1719" r:id="rId10"/>
    <p:sldId id="1720" r:id="rId11"/>
    <p:sldId id="532" r:id="rId12"/>
    <p:sldId id="1348" r:id="rId13"/>
    <p:sldId id="1536" r:id="rId14"/>
    <p:sldId id="1714" r:id="rId15"/>
    <p:sldId id="275" r:id="rId16"/>
    <p:sldId id="1573" r:id="rId17"/>
    <p:sldId id="1721" r:id="rId18"/>
    <p:sldId id="1683" r:id="rId19"/>
    <p:sldId id="1722" r:id="rId20"/>
    <p:sldId id="1696" r:id="rId21"/>
    <p:sldId id="1723" r:id="rId22"/>
    <p:sldId id="1715" r:id="rId23"/>
    <p:sldId id="1724" r:id="rId2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a:srgbClr val="CC66FF"/>
    <a:srgbClr val="F4B183"/>
    <a:srgbClr val="FF6600"/>
    <a:srgbClr val="FF0066"/>
    <a:srgbClr val="3333FF"/>
    <a:srgbClr val="FECEF8"/>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28" autoAdjust="0"/>
    <p:restoredTop sz="93741" autoAdjust="0"/>
  </p:normalViewPr>
  <p:slideViewPr>
    <p:cSldViewPr snapToGrid="0">
      <p:cViewPr varScale="1">
        <p:scale>
          <a:sx n="74" d="100"/>
          <a:sy n="74" d="100"/>
        </p:scale>
        <p:origin x="71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01/04/2026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34A1FE-9BF9-1F0A-607A-2FDD54EDBA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FE4014-D30C-A90D-860B-52B0D1A5AA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FDE79FD-FAB6-8EEB-AA47-12990BBA4E23}"/>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5C0B254F-2130-88F5-89A1-B28F9C9E0E5C}"/>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4198845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E4455A-6554-0034-6568-F0773E51583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8BE6A1B-E9F6-05B0-EFE8-CB063DEB6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4917C7-D05B-4301-88D7-CFB8540C0CA6}"/>
              </a:ext>
            </a:extLst>
          </p:cNvPr>
          <p:cNvSpPr>
            <a:spLocks noGrp="1"/>
          </p:cNvSpPr>
          <p:nvPr>
            <p:ph type="body" idx="1"/>
          </p:nvPr>
        </p:nvSpPr>
        <p:spPr/>
        <p:txBody>
          <a:bodyPr/>
          <a:lstStyle/>
          <a:p>
            <a:r>
              <a:rPr lang="fr-FR" dirty="0"/>
              <a:t>CP - Énoncer le problème suivant : J’ai 40 € d’économies. J’achète un jeu vidéo à 19 €. Combien me reste-t-il ?. </a:t>
            </a:r>
          </a:p>
        </p:txBody>
      </p:sp>
      <p:sp>
        <p:nvSpPr>
          <p:cNvPr id="4" name="Espace réservé du numéro de diapositive 3">
            <a:extLst>
              <a:ext uri="{FF2B5EF4-FFF2-40B4-BE49-F238E27FC236}">
                <a16:creationId xmlns:a16="http://schemas.microsoft.com/office/drawing/2014/main" id="{C33FB3CC-DE0D-E687-F18C-185C55CD636D}"/>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4402766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DE950D-9901-12D2-DC9B-A61160646AB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A087599-4EE8-6575-2D78-0CD35731E2B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2ED9CD1-DF37-62AF-648C-6AD740445523}"/>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0FFB481-3AF1-553B-F81B-730F1F586119}"/>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1134055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97F971-C71A-2EAD-CD78-A39E8DE9B6D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7BC33BF-16A1-C816-D5A1-B02762E975F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796DF6C-471B-A701-3C08-ED8247EF2E2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0254DE-5A87-0C8E-3851-82AB110485E5}"/>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1627111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480C4-8288-EAF9-A355-C0201027553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9EBF9E38-E3A6-7FDB-A12F-C1E0FE2C42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F6160D-85A6-E903-8B45-5E4C006CD77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B1E34333-57D4-D4AF-126E-912191D342FB}"/>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810824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08838-92BB-456A-76ED-AF59532DAB2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1D03852-13B1-4D00-0089-24C2840855B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621A687-1C75-7FDF-EB50-F402E2BC4B5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0527892-7A93-6BFA-48AB-A87639A4D545}"/>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17125644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1579C-625D-9134-C20D-D6F9D4FC614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4DA247-EC06-1F72-AB5C-AFFC1A0B737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1DCC1F-EBD5-6935-FECE-74F7E098A7B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8C8186E-C640-12D7-50BE-D4B8704FD7E9}"/>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21054816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0172B-AE60-C8B2-1D57-20C6A608E65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60A1795-D090-A9DF-E660-542E1513F19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FCD92656-A537-3E8E-3A9C-2CE3F658418D}"/>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0F88CF04-2A35-CE79-5362-A0359CFA620F}"/>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020854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72A65C-3B90-B27A-4372-5A9B016E435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91EAC0D-C1AB-7C86-2C92-B6137F547B2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B18E8E3-0757-A169-7D22-BE8BA1F153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C96093D9-98C5-D404-1EBA-4F840A86A6D5}"/>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20411585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831E20-0122-6B6D-2F49-C6E5D579BBE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28A3A34-F627-B202-BFD8-4A275D1204F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15D8164-08EB-FB80-F951-D93290802BC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4948E452-4148-3BF8-EF8F-CDB88AE23848}"/>
              </a:ext>
            </a:extLst>
          </p:cNvPr>
          <p:cNvSpPr>
            <a:spLocks noGrp="1"/>
          </p:cNvSpPr>
          <p:nvPr>
            <p:ph type="sldNum" sz="quarter" idx="5"/>
          </p:nvPr>
        </p:nvSpPr>
        <p:spPr/>
        <p:txBody>
          <a:bodyPr/>
          <a:lstStyle/>
          <a:p>
            <a:fld id="{6346C204-3D0E-43E8-BBCD-7E99DCEB2462}" type="slidenum">
              <a:rPr lang="fr-FR" smtClean="0"/>
              <a:t>23</a:t>
            </a:fld>
            <a:endParaRPr lang="fr-FR"/>
          </a:p>
        </p:txBody>
      </p:sp>
    </p:spTree>
    <p:extLst>
      <p:ext uri="{BB962C8B-B14F-4D97-AF65-F5344CB8AC3E}">
        <p14:creationId xmlns:p14="http://schemas.microsoft.com/office/powerpoint/2010/main" val="3830913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82B482-B510-12FA-F3A9-3E6777EB9A8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6A72714-8504-3DED-3BA2-9667C884283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F8380E9-B5F8-BC94-3769-6E3C883ACB5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60D8E51-287D-AD21-8291-B64949E1BAF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2587303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2FFD8A-DBBA-8F9E-3CFE-971B8C09E4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A3CF32D-A3D3-59D8-9E59-3519C898F67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E74785D-21AA-2418-4045-7F7C3E131F71}"/>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2EDBE728-4303-6CAD-087B-042563AFCEC7}"/>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018719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504AD7-6B03-6C17-9068-1A36CB20E77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2F263E9-59E0-CCAE-C88A-2F488C05A33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40C4E0E-0101-522C-D0CD-0DD7B9BCB09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9C27A602-53B8-5A63-F488-C253CF96766E}"/>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37393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BE07BD-3CE9-FFBA-6E01-D20FF8D2D27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93D9558-931F-7A85-2ABB-F28C5B54110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AC1C64A-3199-0E71-8E1E-EB18E73FFEE0}"/>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7CBB8111-948C-2D58-25ED-DE4C99F3E4CD}"/>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4221125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7C7389-F229-AD72-740E-1755D9271B5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5FEAE6E-99BD-7EAD-1CE2-7CD80E62477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FAD2408-6026-4669-7C39-D2B0A5EB884C}"/>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900448A2-8CF8-C623-7CDF-B78B3D132AA1}"/>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838007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100FF-128F-BA92-4F6A-405E10DB328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6CADB57F-815C-3F3A-AEC1-1230220A288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ADD5790-B7B6-CCC2-A38A-4A92E638CAC4}"/>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DB31936-14BC-16BD-C311-2327BABD0776}"/>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382340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57C553-580B-8F8B-9D69-378DCAE1434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33730AF-ABAD-9FCD-D67D-659D0CC7DA8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91456C8-182B-6650-DE5E-EFA919FAE1B7}"/>
              </a:ext>
            </a:extLst>
          </p:cNvPr>
          <p:cNvSpPr>
            <a:spLocks noGrp="1"/>
          </p:cNvSpPr>
          <p:nvPr>
            <p:ph type="body" idx="1"/>
          </p:nvPr>
        </p:nvSpPr>
        <p:spPr/>
        <p:txBody>
          <a:bodyPr/>
          <a:lstStyle/>
          <a:p>
            <a:r>
              <a:rPr lang="fr-FR" dirty="0"/>
              <a:t>CE1 - Présenter la stratégie C4 du Cahier de stratégies et expliciter la méthode : D’abord je décompose le nombre, puis je partage chacun en deux moitiés. Montrer comment partager avec le matériel de numération si besoin. Rappeler de fait la nécessité de connaitre par cœur les doubles et moitiés.</a:t>
            </a:r>
          </a:p>
        </p:txBody>
      </p:sp>
      <p:sp>
        <p:nvSpPr>
          <p:cNvPr id="4" name="Espace réservé du numéro de diapositive 3">
            <a:extLst>
              <a:ext uri="{FF2B5EF4-FFF2-40B4-BE49-F238E27FC236}">
                <a16:creationId xmlns:a16="http://schemas.microsoft.com/office/drawing/2014/main" id="{A8125E74-2871-EF5B-B833-206A1DC1E281}"/>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1322737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375431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01/04/2026</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01/04/2026</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23.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9.pn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4</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85</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8D1A2A-BFC5-8E8E-B3CD-1D7603453B2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F9A30CDB-5A6C-223E-A9B0-BA22BDD818F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22ACA4F0-BBA9-3EB1-ED00-0174C3B002FE}"/>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967E0BB2-433C-AFE3-5865-CF95439F80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22912" y="285477"/>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Image 2">
            <a:extLst>
              <a:ext uri="{FF2B5EF4-FFF2-40B4-BE49-F238E27FC236}">
                <a16:creationId xmlns:a16="http://schemas.microsoft.com/office/drawing/2014/main" id="{A5B13E84-D3FC-918C-590A-5C44310A6C4C}"/>
              </a:ext>
            </a:extLst>
          </p:cNvPr>
          <p:cNvPicPr>
            <a:picLocks noChangeAspect="1"/>
          </p:cNvPicPr>
          <p:nvPr/>
        </p:nvPicPr>
        <p:blipFill>
          <a:blip r:embed="rId4"/>
          <a:stretch>
            <a:fillRect/>
          </a:stretch>
        </p:blipFill>
        <p:spPr>
          <a:xfrm>
            <a:off x="7113081" y="582683"/>
            <a:ext cx="4366638" cy="5692633"/>
          </a:xfrm>
          <a:prstGeom prst="rect">
            <a:avLst/>
          </a:prstGeom>
        </p:spPr>
      </p:pic>
      <p:pic>
        <p:nvPicPr>
          <p:cNvPr id="7" name="Image 6">
            <a:extLst>
              <a:ext uri="{FF2B5EF4-FFF2-40B4-BE49-F238E27FC236}">
                <a16:creationId xmlns:a16="http://schemas.microsoft.com/office/drawing/2014/main" id="{DDF2E53B-77B4-31E5-D34B-363A13044D94}"/>
              </a:ext>
            </a:extLst>
          </p:cNvPr>
          <p:cNvPicPr>
            <a:picLocks noChangeAspect="1"/>
          </p:cNvPicPr>
          <p:nvPr/>
        </p:nvPicPr>
        <p:blipFill>
          <a:blip r:embed="rId5"/>
          <a:stretch>
            <a:fillRect/>
          </a:stretch>
        </p:blipFill>
        <p:spPr>
          <a:xfrm>
            <a:off x="1025842" y="881697"/>
            <a:ext cx="4148829" cy="5556177"/>
          </a:xfrm>
          <a:prstGeom prst="rect">
            <a:avLst/>
          </a:prstGeom>
        </p:spPr>
      </p:pic>
    </p:spTree>
    <p:extLst>
      <p:ext uri="{BB962C8B-B14F-4D97-AF65-F5344CB8AC3E}">
        <p14:creationId xmlns:p14="http://schemas.microsoft.com/office/powerpoint/2010/main" val="29734489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09081"/>
              <a:ext cx="8137133" cy="1962817"/>
            </a:xfrm>
            <a:prstGeom prst="rect">
              <a:avLst/>
            </a:prstGeom>
            <a:grpFill/>
          </p:spPr>
          <p:txBody>
            <a:bodyPr wrap="square" rtlCol="0">
              <a:spAutoFit/>
            </a:bodyPr>
            <a:lstStyle/>
            <a:p>
              <a:endParaRPr lang="fr-FR" sz="3200" b="1" dirty="0">
                <a:solidFill>
                  <a:schemeClr val="bg1"/>
                </a:solidFill>
              </a:endParaRPr>
            </a:p>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m’entraine à résoudre un problème.</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pic>
        <p:nvPicPr>
          <p:cNvPr id="3" name="Image 2">
            <a:extLst>
              <a:ext uri="{FF2B5EF4-FFF2-40B4-BE49-F238E27FC236}">
                <a16:creationId xmlns:a16="http://schemas.microsoft.com/office/drawing/2014/main" id="{86B2AC11-747A-FB7C-430F-AAEBEB4955C7}"/>
              </a:ext>
            </a:extLst>
          </p:cNvPr>
          <p:cNvPicPr>
            <a:picLocks noChangeAspect="1"/>
          </p:cNvPicPr>
          <p:nvPr/>
        </p:nvPicPr>
        <p:blipFill>
          <a:blip r:embed="rId3"/>
          <a:stretch>
            <a:fillRect/>
          </a:stretch>
        </p:blipFill>
        <p:spPr>
          <a:xfrm>
            <a:off x="2914715" y="1134774"/>
            <a:ext cx="6929792" cy="5287094"/>
          </a:xfrm>
          <a:prstGeom prst="rect">
            <a:avLst/>
          </a:prstGeom>
        </p:spPr>
      </p:pic>
      <p:sp>
        <p:nvSpPr>
          <p:cNvPr id="5" name="Titre 1">
            <a:extLst>
              <a:ext uri="{FF2B5EF4-FFF2-40B4-BE49-F238E27FC236}">
                <a16:creationId xmlns:a16="http://schemas.microsoft.com/office/drawing/2014/main" id="{2B7538E2-E98D-DF22-168F-A7BC19C4067C}"/>
              </a:ext>
            </a:extLst>
          </p:cNvPr>
          <p:cNvSpPr txBox="1">
            <a:spLocks/>
          </p:cNvSpPr>
          <p:nvPr/>
        </p:nvSpPr>
        <p:spPr>
          <a:xfrm>
            <a:off x="3678149" y="264481"/>
            <a:ext cx="5208998" cy="4370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lang="fr-FR" sz="3200" dirty="0">
                <a:latin typeface="+mn-lt"/>
              </a:rPr>
              <a:t>Je cherche en suivant 4 étapes</a:t>
            </a:r>
            <a:endParaRPr kumimoji="0" lang="fr-FR" sz="3000" b="1" i="0" strike="noStrike" kern="1200" cap="none" spc="0" normalizeH="0" baseline="0" noProof="0" dirty="0">
              <a:ln>
                <a:noFill/>
              </a:ln>
              <a:solidFill>
                <a:prstClr val="black"/>
              </a:solidFill>
              <a:effectLst/>
              <a:uLnTx/>
              <a:uFillTx/>
              <a:latin typeface="+mn-lt"/>
            </a:endParaRPr>
          </a:p>
        </p:txBody>
      </p:sp>
    </p:spTree>
    <p:extLst>
      <p:ext uri="{BB962C8B-B14F-4D97-AF65-F5344CB8AC3E}">
        <p14:creationId xmlns:p14="http://schemas.microsoft.com/office/powerpoint/2010/main" val="2063651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BBED31-496D-B53C-11F3-358923AAF6C8}"/>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5418097E-7A50-B57D-AC06-DA5F38EEF14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E4403CF9-5FF1-B742-6C48-51C43C3786AF}"/>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96237EE6-EE63-766E-F0E3-F871AAB76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1504"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0" name="Picture 2">
            <a:extLst>
              <a:ext uri="{FF2B5EF4-FFF2-40B4-BE49-F238E27FC236}">
                <a16:creationId xmlns:a16="http://schemas.microsoft.com/office/drawing/2014/main" id="{F204BE7F-E556-57C5-E3F4-E50117BCF1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9402" y="294120"/>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1B6F98AA-0F73-ACD1-740C-B0C89FF9F201}"/>
              </a:ext>
            </a:extLst>
          </p:cNvPr>
          <p:cNvSpPr txBox="1"/>
          <p:nvPr/>
        </p:nvSpPr>
        <p:spPr>
          <a:xfrm>
            <a:off x="489300" y="2279113"/>
            <a:ext cx="5201046" cy="2029293"/>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latin typeface="Calibri" panose="020F0502020204030204" pitchFamily="34" charset="0"/>
                <a:ea typeface="Calibri" panose="020F0502020204030204" pitchFamily="34" charset="0"/>
                <a:cs typeface="Calibri" panose="020F0502020204030204" pitchFamily="34" charset="0"/>
              </a:rPr>
              <a:t>Un vendeur est venu au marché avec 12 kilogrammes de melons. Il veut les vendre par cageot de 4 kilogrammes.</a:t>
            </a:r>
          </a:p>
          <a:p>
            <a:pPr>
              <a:lnSpc>
                <a:spcPct val="107000"/>
              </a:lnSpc>
              <a:spcAft>
                <a:spcPts val="800"/>
              </a:spcAft>
            </a:pPr>
            <a:r>
              <a:rPr lang="fr-FR" sz="2400" b="1" dirty="0">
                <a:latin typeface="Calibri" panose="020F0502020204030204" pitchFamily="34" charset="0"/>
                <a:ea typeface="Calibri" panose="020F0502020204030204" pitchFamily="34" charset="0"/>
                <a:cs typeface="Calibri" panose="020F0502020204030204" pitchFamily="34" charset="0"/>
              </a:rPr>
              <a:t>Combien de cageots peut-il faire ?</a:t>
            </a:r>
            <a:r>
              <a:rPr lang="fr-FR" sz="2400" b="1" dirty="0">
                <a:latin typeface="Corbel" panose="020B0503020204020204" pitchFamily="34" charset="0"/>
                <a:ea typeface="Calibri" panose="020F0502020204030204" pitchFamily="34" charset="0"/>
                <a:cs typeface="Calibri" panose="020F0502020204030204" pitchFamily="34" charset="0"/>
              </a:rPr>
              <a:t> </a:t>
            </a:r>
            <a:endParaRPr lang="fr-FR" sz="2400" b="1" dirty="0">
              <a:latin typeface="Calibri" panose="020F0502020204030204" pitchFamily="34" charset="0"/>
              <a:ea typeface="Calibri" panose="020F0502020204030204" pitchFamily="34" charset="0"/>
              <a:cs typeface="Times New Roman" panose="02020603050405020304" pitchFamily="18" charset="0"/>
            </a:endParaRPr>
          </a:p>
        </p:txBody>
      </p:sp>
      <p:pic>
        <p:nvPicPr>
          <p:cNvPr id="2" name="Image 1">
            <a:extLst>
              <a:ext uri="{FF2B5EF4-FFF2-40B4-BE49-F238E27FC236}">
                <a16:creationId xmlns:a16="http://schemas.microsoft.com/office/drawing/2014/main" id="{D93CB200-AB60-C3CA-6550-3F2C8B5E8D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35619" y="4436918"/>
            <a:ext cx="1454727" cy="2182091"/>
          </a:xfrm>
          <a:prstGeom prst="rect">
            <a:avLst/>
          </a:prstGeom>
        </p:spPr>
      </p:pic>
      <p:pic>
        <p:nvPicPr>
          <p:cNvPr id="8" name="Image 7">
            <a:extLst>
              <a:ext uri="{FF2B5EF4-FFF2-40B4-BE49-F238E27FC236}">
                <a16:creationId xmlns:a16="http://schemas.microsoft.com/office/drawing/2014/main" id="{AB460959-B27B-0511-03B1-2AC89755B369}"/>
              </a:ext>
            </a:extLst>
          </p:cNvPr>
          <p:cNvPicPr>
            <a:picLocks noChangeAspect="1"/>
          </p:cNvPicPr>
          <p:nvPr/>
        </p:nvPicPr>
        <p:blipFill>
          <a:blip r:embed="rId6"/>
          <a:stretch>
            <a:fillRect/>
          </a:stretch>
        </p:blipFill>
        <p:spPr>
          <a:xfrm>
            <a:off x="6207834" y="2050118"/>
            <a:ext cx="5825926" cy="3581755"/>
          </a:xfrm>
          <a:prstGeom prst="rect">
            <a:avLst/>
          </a:prstGeom>
        </p:spPr>
      </p:pic>
    </p:spTree>
    <p:extLst>
      <p:ext uri="{BB962C8B-B14F-4D97-AF65-F5344CB8AC3E}">
        <p14:creationId xmlns:p14="http://schemas.microsoft.com/office/powerpoint/2010/main" val="23848891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4F917B-6444-7B46-BAAB-F4AD442070DA}"/>
            </a:ext>
          </a:extLst>
        </p:cNvPr>
        <p:cNvGrpSpPr/>
        <p:nvPr/>
      </p:nvGrpSpPr>
      <p:grpSpPr>
        <a:xfrm>
          <a:off x="0" y="0"/>
          <a:ext cx="0" cy="0"/>
          <a:chOff x="0" y="0"/>
          <a:chExt cx="0" cy="0"/>
        </a:xfrm>
      </p:grpSpPr>
      <p:pic>
        <p:nvPicPr>
          <p:cNvPr id="2" name="Image 1" descr="Une image contenant Souvenirs de mariage, Cadeau, ruban&#10;&#10;Le contenu généré par l’IA peut être incorrect.">
            <a:extLst>
              <a:ext uri="{FF2B5EF4-FFF2-40B4-BE49-F238E27FC236}">
                <a16:creationId xmlns:a16="http://schemas.microsoft.com/office/drawing/2014/main" id="{ECF10116-20AD-A2CB-3344-C1C5811D8019}"/>
              </a:ext>
            </a:extLst>
          </p:cNvPr>
          <p:cNvPicPr>
            <a:picLocks noChangeAspect="1"/>
          </p:cNvPicPr>
          <p:nvPr/>
        </p:nvPicPr>
        <p:blipFill>
          <a:blip r:embed="rId3"/>
          <a:srcRect r="20133"/>
          <a:stretch/>
        </p:blipFill>
        <p:spPr>
          <a:xfrm>
            <a:off x="4311986" y="4323100"/>
            <a:ext cx="1283699" cy="2409727"/>
          </a:xfrm>
          <a:prstGeom prst="rect">
            <a:avLst/>
          </a:prstGeom>
        </p:spPr>
      </p:pic>
      <p:sp>
        <p:nvSpPr>
          <p:cNvPr id="4" name="Shape 105">
            <a:extLst>
              <a:ext uri="{FF2B5EF4-FFF2-40B4-BE49-F238E27FC236}">
                <a16:creationId xmlns:a16="http://schemas.microsoft.com/office/drawing/2014/main" id="{C4C782FD-B898-169B-8DC9-D043C50CD94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30" name="Connecteur droit 29">
            <a:extLst>
              <a:ext uri="{FF2B5EF4-FFF2-40B4-BE49-F238E27FC236}">
                <a16:creationId xmlns:a16="http://schemas.microsoft.com/office/drawing/2014/main" id="{3CAF4AB7-E633-10F0-4B87-E53EE826A97E}"/>
              </a:ext>
            </a:extLst>
          </p:cNvPr>
          <p:cNvCxnSpPr>
            <a:cxnSpLocks/>
          </p:cNvCxnSpPr>
          <p:nvPr/>
        </p:nvCxnSpPr>
        <p:spPr>
          <a:xfrm>
            <a:off x="6096000" y="1433945"/>
            <a:ext cx="0" cy="4995135"/>
          </a:xfrm>
          <a:prstGeom prst="line">
            <a:avLst/>
          </a:prstGeom>
          <a:ln w="57150"/>
        </p:spPr>
        <p:style>
          <a:lnRef idx="1">
            <a:schemeClr val="dk1"/>
          </a:lnRef>
          <a:fillRef idx="0">
            <a:schemeClr val="dk1"/>
          </a:fillRef>
          <a:effectRef idx="0">
            <a:schemeClr val="dk1"/>
          </a:effectRef>
          <a:fontRef idx="minor">
            <a:schemeClr val="tx1"/>
          </a:fontRef>
        </p:style>
      </p:cxnSp>
      <p:pic>
        <p:nvPicPr>
          <p:cNvPr id="5" name="Picture 2">
            <a:extLst>
              <a:ext uri="{FF2B5EF4-FFF2-40B4-BE49-F238E27FC236}">
                <a16:creationId xmlns:a16="http://schemas.microsoft.com/office/drawing/2014/main" id="{CC46FD80-3110-6014-D1D2-A621600E50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1504" y="503078"/>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2" name="ZoneTexte 11">
            <a:extLst>
              <a:ext uri="{FF2B5EF4-FFF2-40B4-BE49-F238E27FC236}">
                <a16:creationId xmlns:a16="http://schemas.microsoft.com/office/drawing/2014/main" id="{CE706DFF-C1DA-AB6C-D379-8C22F7664AD5}"/>
              </a:ext>
            </a:extLst>
          </p:cNvPr>
          <p:cNvSpPr txBox="1"/>
          <p:nvPr/>
        </p:nvSpPr>
        <p:spPr>
          <a:xfrm>
            <a:off x="551133" y="1763395"/>
            <a:ext cx="5201046" cy="2629649"/>
          </a:xfrm>
          <a:prstGeom prst="rect">
            <a:avLst/>
          </a:prstGeom>
          <a:solidFill>
            <a:srgbClr val="FFE79D"/>
          </a:solidFill>
        </p:spPr>
        <p:txBody>
          <a:bodyPr wrap="square" lIns="252000" tIns="180000" rIns="252000" bIns="18000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07000"/>
              </a:lnSpc>
              <a:spcAft>
                <a:spcPts val="800"/>
              </a:spcAft>
            </a:pPr>
            <a:r>
              <a:rPr lang="fr-FR" sz="2400" dirty="0">
                <a:ea typeface="Calibri" panose="020F0502020204030204" pitchFamily="34" charset="0"/>
                <a:cs typeface="Calibri" panose="020F0502020204030204" pitchFamily="34" charset="0"/>
              </a:rPr>
              <a:t>Je prépare des sachets de chocolats </a:t>
            </a:r>
          </a:p>
          <a:p>
            <a:pPr>
              <a:lnSpc>
                <a:spcPct val="107000"/>
              </a:lnSpc>
              <a:spcAft>
                <a:spcPts val="800"/>
              </a:spcAft>
            </a:pPr>
            <a:r>
              <a:rPr lang="fr-FR" sz="2400" dirty="0">
                <a:ea typeface="Calibri" panose="020F0502020204030204" pitchFamily="34" charset="0"/>
                <a:cs typeface="Calibri" panose="020F0502020204030204" pitchFamily="34" charset="0"/>
              </a:rPr>
              <a:t>pour mon anniversaire. J’ai 15 chocolats.</a:t>
            </a:r>
          </a:p>
          <a:p>
            <a:pPr>
              <a:lnSpc>
                <a:spcPct val="107000"/>
              </a:lnSpc>
              <a:spcAft>
                <a:spcPts val="800"/>
              </a:spcAft>
            </a:pPr>
            <a:r>
              <a:rPr lang="fr-FR" sz="2400" dirty="0">
                <a:ea typeface="Calibri" panose="020F0502020204030204" pitchFamily="34" charset="0"/>
                <a:cs typeface="Calibri" panose="020F0502020204030204" pitchFamily="34" charset="0"/>
              </a:rPr>
              <a:t>Je mets 5 chocolats par sachet.</a:t>
            </a:r>
          </a:p>
          <a:p>
            <a:pPr>
              <a:lnSpc>
                <a:spcPct val="107000"/>
              </a:lnSpc>
              <a:spcAft>
                <a:spcPts val="800"/>
              </a:spcAft>
            </a:pPr>
            <a:r>
              <a:rPr lang="fr-FR" sz="2400" b="1" dirty="0">
                <a:ea typeface="Calibri" panose="020F0502020204030204" pitchFamily="34" charset="0"/>
                <a:cs typeface="Calibri" panose="020F0502020204030204" pitchFamily="34" charset="0"/>
              </a:rPr>
              <a:t>Combien de sachets puis-je faire ? </a:t>
            </a:r>
            <a:endParaRPr lang="fr-FR" sz="2400" b="1" dirty="0">
              <a:ea typeface="Calibri" panose="020F0502020204030204" pitchFamily="34" charset="0"/>
              <a:cs typeface="Times New Roman" panose="02020603050405020304" pitchFamily="18" charset="0"/>
            </a:endParaRPr>
          </a:p>
        </p:txBody>
      </p:sp>
      <p:pic>
        <p:nvPicPr>
          <p:cNvPr id="2050" name="Picture 2">
            <a:extLst>
              <a:ext uri="{FF2B5EF4-FFF2-40B4-BE49-F238E27FC236}">
                <a16:creationId xmlns:a16="http://schemas.microsoft.com/office/drawing/2014/main" id="{1D3DB0BF-DB61-D22D-17DF-6A27AD73B33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09402" y="294120"/>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3" name="Image 2">
            <a:extLst>
              <a:ext uri="{FF2B5EF4-FFF2-40B4-BE49-F238E27FC236}">
                <a16:creationId xmlns:a16="http://schemas.microsoft.com/office/drawing/2014/main" id="{8BD37B5B-C01D-E90A-C77D-78281365432B}"/>
              </a:ext>
            </a:extLst>
          </p:cNvPr>
          <p:cNvPicPr>
            <a:picLocks noChangeAspect="1"/>
          </p:cNvPicPr>
          <p:nvPr/>
        </p:nvPicPr>
        <p:blipFill>
          <a:blip r:embed="rId6"/>
          <a:stretch>
            <a:fillRect/>
          </a:stretch>
        </p:blipFill>
        <p:spPr>
          <a:xfrm>
            <a:off x="6207834" y="2050118"/>
            <a:ext cx="5825926" cy="3581755"/>
          </a:xfrm>
          <a:prstGeom prst="rect">
            <a:avLst/>
          </a:prstGeom>
        </p:spPr>
      </p:pic>
    </p:spTree>
    <p:extLst>
      <p:ext uri="{BB962C8B-B14F-4D97-AF65-F5344CB8AC3E}">
        <p14:creationId xmlns:p14="http://schemas.microsoft.com/office/powerpoint/2010/main" val="5913321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7999"/>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840555" y="2470201"/>
              <a:ext cx="7674795" cy="1904226"/>
            </a:xfrm>
            <a:prstGeom prst="rect">
              <a:avLst/>
            </a:prstGeom>
            <a:noFill/>
          </p:spPr>
          <p:txBody>
            <a:bodyPr wrap="square" rtlCol="0">
              <a:spAutoFit/>
            </a:bodyPr>
            <a:lstStyle/>
            <a:p>
              <a:endParaRPr lang="fr-FR" sz="2800" b="1" dirty="0">
                <a:solidFill>
                  <a:schemeClr val="bg1"/>
                </a:solidFill>
              </a:endParaRPr>
            </a:p>
            <a:p>
              <a:pPr marL="457200" lvl="0" indent="-457200" defTabSz="457200">
                <a:buFont typeface="Wingdings" panose="05000000000000000000" pitchFamily="2" charset="2"/>
                <a:buChar char="è"/>
                <a:defRPr/>
              </a:pPr>
              <a:r>
                <a:rPr lang="fr-FR" sz="3200" b="1" dirty="0">
                  <a:solidFill>
                    <a:prstClr val="white"/>
                  </a:solidFill>
                </a:rPr>
                <a:t>J’ajoute deux nombres inférieurs à 100. </a:t>
              </a:r>
            </a:p>
            <a:p>
              <a:pPr marL="457200" lvl="0" indent="-457200" defTabSz="457200">
                <a:buFont typeface="Wingdings" panose="05000000000000000000" pitchFamily="2" charset="2"/>
                <a:buChar char="è"/>
                <a:defRPr/>
              </a:pPr>
              <a:endParaRPr lang="fr-FR" sz="3200" b="1" dirty="0">
                <a:solidFill>
                  <a:prstClr val="white"/>
                </a:solidFill>
              </a:endParaRPr>
            </a:p>
            <a:p>
              <a:pPr marL="457200" lvl="0" indent="-457200" defTabSz="457200">
                <a:buFont typeface="Wingdings" panose="05000000000000000000" pitchFamily="2" charset="2"/>
                <a:buChar char="è"/>
                <a:defRPr/>
              </a:pPr>
              <a:r>
                <a:rPr lang="fr-FR" sz="3200" b="1" dirty="0">
                  <a:solidFill>
                    <a:prstClr val="white"/>
                  </a:solidFill>
                </a:rPr>
                <a:t>J’interprète les données d’un tableau à double entrée.</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579EA-1023-0E15-9D70-3EEFCC4714A1}"/>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DDB6411-D68F-9B63-76D7-E6E90D45975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C03E9178-DDA0-4520-9AF3-1B9C9C1AD0F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6CC9D5BC-E146-0CCC-858D-3E8B0AA4797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9A0BE501-BB78-D2B6-3155-13199972E1F1}"/>
              </a:ext>
            </a:extLst>
          </p:cNvPr>
          <p:cNvSpPr txBox="1"/>
          <p:nvPr/>
        </p:nvSpPr>
        <p:spPr>
          <a:xfrm>
            <a:off x="240635" y="3429000"/>
            <a:ext cx="5698375" cy="89255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600" b="1" dirty="0"/>
              <a:t>1/ </a:t>
            </a:r>
            <a:r>
              <a:rPr lang="fr-FR" sz="2600" dirty="0"/>
              <a:t>Prends le mini fichier </a:t>
            </a:r>
            <a:r>
              <a:rPr lang="fr-FR" sz="2600" b="1" dirty="0"/>
              <a:t>Super </a:t>
            </a:r>
            <a:r>
              <a:rPr lang="fr-FR" sz="2600" b="1" dirty="0" err="1"/>
              <a:t>Calculus</a:t>
            </a:r>
            <a:endParaRPr lang="fr-FR" sz="2600" b="1" dirty="0"/>
          </a:p>
          <a:p>
            <a:r>
              <a:rPr lang="fr-FR" sz="2600" b="1" dirty="0"/>
              <a:t>2/ </a:t>
            </a:r>
            <a:r>
              <a:rPr lang="fr-FR" sz="2600" dirty="0"/>
              <a:t>Fais les exercices</a:t>
            </a:r>
            <a:endParaRPr lang="fr-FR" sz="2600" b="1" dirty="0"/>
          </a:p>
        </p:txBody>
      </p:sp>
      <p:pic>
        <p:nvPicPr>
          <p:cNvPr id="6" name="Picture 2">
            <a:extLst>
              <a:ext uri="{FF2B5EF4-FFF2-40B4-BE49-F238E27FC236}">
                <a16:creationId xmlns:a16="http://schemas.microsoft.com/office/drawing/2014/main" id="{F4A67BDB-393D-72BD-5320-52E3FFF6B3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0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9" name="Image 8">
            <a:extLst>
              <a:ext uri="{FF2B5EF4-FFF2-40B4-BE49-F238E27FC236}">
                <a16:creationId xmlns:a16="http://schemas.microsoft.com/office/drawing/2014/main" id="{9441DC23-377E-372A-1438-0EFFD6B5FA81}"/>
              </a:ext>
            </a:extLst>
          </p:cNvPr>
          <p:cNvPicPr>
            <a:picLocks noChangeAspect="1"/>
          </p:cNvPicPr>
          <p:nvPr/>
        </p:nvPicPr>
        <p:blipFill>
          <a:blip r:embed="rId4"/>
          <a:stretch>
            <a:fillRect/>
          </a:stretch>
        </p:blipFill>
        <p:spPr>
          <a:xfrm>
            <a:off x="6252991" y="2179946"/>
            <a:ext cx="5689946" cy="3321119"/>
          </a:xfrm>
          <a:prstGeom prst="rect">
            <a:avLst/>
          </a:prstGeom>
        </p:spPr>
      </p:pic>
      <p:pic>
        <p:nvPicPr>
          <p:cNvPr id="10" name="Picture 2">
            <a:extLst>
              <a:ext uri="{FF2B5EF4-FFF2-40B4-BE49-F238E27FC236}">
                <a16:creationId xmlns:a16="http://schemas.microsoft.com/office/drawing/2014/main" id="{65E1D72B-F782-387C-85C4-009C9170C1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9396923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6A5854-C8E4-A1A5-BB9B-5750E81FB5D2}"/>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43ED437-0299-9D49-CE58-113B64EF85C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23E1E337-C657-E56F-9A65-9F21D607FC3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E7C60B7-4112-E1D7-76A2-BB279DDE32C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06F8138C-D984-E68A-5AAF-7B999058E190}"/>
              </a:ext>
            </a:extLst>
          </p:cNvPr>
          <p:cNvSpPr txBox="1"/>
          <p:nvPr/>
        </p:nvSpPr>
        <p:spPr>
          <a:xfrm>
            <a:off x="678267" y="1763394"/>
            <a:ext cx="4589921" cy="19389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2800" dirty="0"/>
              <a:t> </a:t>
            </a:r>
            <a:r>
              <a:rPr lang="fr-FR" sz="4000" dirty="0"/>
              <a:t>Calculs en arbre : </a:t>
            </a:r>
          </a:p>
          <a:p>
            <a:endParaRPr lang="fr-FR" sz="4000" dirty="0"/>
          </a:p>
          <a:p>
            <a:r>
              <a:rPr lang="fr-FR" sz="4000" dirty="0"/>
              <a:t>          7 + 2 + 3 + 6 </a:t>
            </a:r>
            <a:endParaRPr lang="fr-FR" sz="4000" b="1" dirty="0"/>
          </a:p>
        </p:txBody>
      </p:sp>
      <p:pic>
        <p:nvPicPr>
          <p:cNvPr id="11" name="Picture 2">
            <a:extLst>
              <a:ext uri="{FF2B5EF4-FFF2-40B4-BE49-F238E27FC236}">
                <a16:creationId xmlns:a16="http://schemas.microsoft.com/office/drawing/2014/main" id="{B8D4AA2B-F097-13CA-F8EA-11C285859E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54908" y="36799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Image 6">
            <a:extLst>
              <a:ext uri="{FF2B5EF4-FFF2-40B4-BE49-F238E27FC236}">
                <a16:creationId xmlns:a16="http://schemas.microsoft.com/office/drawing/2014/main" id="{1D65D805-0D76-DE08-5531-220E98B01FD2}"/>
              </a:ext>
            </a:extLst>
          </p:cNvPr>
          <p:cNvPicPr>
            <a:picLocks noChangeAspect="1"/>
          </p:cNvPicPr>
          <p:nvPr/>
        </p:nvPicPr>
        <p:blipFill>
          <a:blip r:embed="rId4"/>
          <a:stretch>
            <a:fillRect/>
          </a:stretch>
        </p:blipFill>
        <p:spPr>
          <a:xfrm>
            <a:off x="6172900" y="1879975"/>
            <a:ext cx="5921955" cy="3921061"/>
          </a:xfrm>
          <a:prstGeom prst="rect">
            <a:avLst/>
          </a:prstGeom>
        </p:spPr>
      </p:pic>
      <p:sp>
        <p:nvSpPr>
          <p:cNvPr id="8" name="Rectangle 7">
            <a:extLst>
              <a:ext uri="{FF2B5EF4-FFF2-40B4-BE49-F238E27FC236}">
                <a16:creationId xmlns:a16="http://schemas.microsoft.com/office/drawing/2014/main" id="{1EE6C43A-B889-84BE-C77F-53E84A1D827A}"/>
              </a:ext>
            </a:extLst>
          </p:cNvPr>
          <p:cNvSpPr/>
          <p:nvPr/>
        </p:nvSpPr>
        <p:spPr>
          <a:xfrm>
            <a:off x="6172900" y="5257800"/>
            <a:ext cx="466891" cy="74814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2">
            <a:extLst>
              <a:ext uri="{FF2B5EF4-FFF2-40B4-BE49-F238E27FC236}">
                <a16:creationId xmlns:a16="http://schemas.microsoft.com/office/drawing/2014/main" id="{D7C3138B-8E8C-1C9E-4058-A56EDFFC05A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4083449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43CF1E-F8EB-A11F-B4CB-35E7E2CE855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4CCAEBD0-F88E-CE5D-06DD-22104A0436A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F4BEFFAB-823C-D892-CF99-9108AE4A6EF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990BA52C-BE20-8D92-D0B9-400DA1B45E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3" name="Picture 3">
            <a:extLst>
              <a:ext uri="{FF2B5EF4-FFF2-40B4-BE49-F238E27FC236}">
                <a16:creationId xmlns:a16="http://schemas.microsoft.com/office/drawing/2014/main" id="{4559BE68-0D3F-589B-C7CF-A7981BAE65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2578" y="25448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Image 5">
            <a:extLst>
              <a:ext uri="{FF2B5EF4-FFF2-40B4-BE49-F238E27FC236}">
                <a16:creationId xmlns:a16="http://schemas.microsoft.com/office/drawing/2014/main" id="{AFF32928-7156-E412-3252-850AF0E01DFC}"/>
              </a:ext>
            </a:extLst>
          </p:cNvPr>
          <p:cNvPicPr>
            <a:picLocks noChangeAspect="1"/>
          </p:cNvPicPr>
          <p:nvPr/>
        </p:nvPicPr>
        <p:blipFill>
          <a:blip r:embed="rId4"/>
          <a:stretch>
            <a:fillRect/>
          </a:stretch>
        </p:blipFill>
        <p:spPr>
          <a:xfrm>
            <a:off x="378907" y="1492716"/>
            <a:ext cx="5303980" cy="5006774"/>
          </a:xfrm>
          <a:prstGeom prst="rect">
            <a:avLst/>
          </a:prstGeom>
        </p:spPr>
      </p:pic>
      <p:pic>
        <p:nvPicPr>
          <p:cNvPr id="10" name="Image 9">
            <a:extLst>
              <a:ext uri="{FF2B5EF4-FFF2-40B4-BE49-F238E27FC236}">
                <a16:creationId xmlns:a16="http://schemas.microsoft.com/office/drawing/2014/main" id="{2020A3C2-4246-A256-E160-F6EFC45FD3C0}"/>
              </a:ext>
            </a:extLst>
          </p:cNvPr>
          <p:cNvPicPr>
            <a:picLocks noChangeAspect="1"/>
          </p:cNvPicPr>
          <p:nvPr/>
        </p:nvPicPr>
        <p:blipFill>
          <a:blip r:embed="rId5"/>
          <a:stretch>
            <a:fillRect/>
          </a:stretch>
        </p:blipFill>
        <p:spPr>
          <a:xfrm>
            <a:off x="6172900" y="1879975"/>
            <a:ext cx="5921955" cy="3921061"/>
          </a:xfrm>
          <a:prstGeom prst="rect">
            <a:avLst/>
          </a:prstGeom>
        </p:spPr>
      </p:pic>
      <p:pic>
        <p:nvPicPr>
          <p:cNvPr id="12" name="Picture 2">
            <a:extLst>
              <a:ext uri="{FF2B5EF4-FFF2-40B4-BE49-F238E27FC236}">
                <a16:creationId xmlns:a16="http://schemas.microsoft.com/office/drawing/2014/main" id="{0E6B0748-979A-D590-7F08-0E1ECAD4D3A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729788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120D8-CCF4-BBB3-FDA4-B9122334B4B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5FCFDBBF-23E8-BD44-D430-0BA44DD66AF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847D766-8CB5-1B85-0CE1-72C65DCFB87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E12B1767-125C-56A0-6325-45AA35D612C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8EC2F53F-D7AB-B53B-F7F1-88EF08A61AAA}"/>
              </a:ext>
            </a:extLst>
          </p:cNvPr>
          <p:cNvSpPr txBox="1"/>
          <p:nvPr/>
        </p:nvSpPr>
        <p:spPr>
          <a:xfrm>
            <a:off x="595140" y="1490008"/>
            <a:ext cx="4431818" cy="19389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000" dirty="0"/>
              <a:t> Calculs en arbre : </a:t>
            </a:r>
          </a:p>
          <a:p>
            <a:endParaRPr lang="fr-FR" sz="4000" dirty="0"/>
          </a:p>
          <a:p>
            <a:r>
              <a:rPr lang="fr-FR" sz="4000" dirty="0"/>
              <a:t>          23 + 34</a:t>
            </a:r>
            <a:endParaRPr lang="fr-FR" sz="4000" b="1" dirty="0"/>
          </a:p>
        </p:txBody>
      </p:sp>
      <p:pic>
        <p:nvPicPr>
          <p:cNvPr id="11" name="Picture 2">
            <a:extLst>
              <a:ext uri="{FF2B5EF4-FFF2-40B4-BE49-F238E27FC236}">
                <a16:creationId xmlns:a16="http://schemas.microsoft.com/office/drawing/2014/main" id="{28BD0F0B-371C-9B9D-A5D4-B02EB3814E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2730" y="366385"/>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Image 4">
            <a:extLst>
              <a:ext uri="{FF2B5EF4-FFF2-40B4-BE49-F238E27FC236}">
                <a16:creationId xmlns:a16="http://schemas.microsoft.com/office/drawing/2014/main" id="{500633B9-F5FF-D78D-FFF0-F863EB3A9DC0}"/>
              </a:ext>
            </a:extLst>
          </p:cNvPr>
          <p:cNvPicPr>
            <a:picLocks noChangeAspect="1"/>
          </p:cNvPicPr>
          <p:nvPr/>
        </p:nvPicPr>
        <p:blipFill>
          <a:blip r:embed="rId4"/>
          <a:stretch>
            <a:fillRect/>
          </a:stretch>
        </p:blipFill>
        <p:spPr>
          <a:xfrm>
            <a:off x="6172900" y="1879975"/>
            <a:ext cx="5921955" cy="3921061"/>
          </a:xfrm>
          <a:prstGeom prst="rect">
            <a:avLst/>
          </a:prstGeom>
        </p:spPr>
      </p:pic>
      <p:pic>
        <p:nvPicPr>
          <p:cNvPr id="6" name="Picture 2">
            <a:extLst>
              <a:ext uri="{FF2B5EF4-FFF2-40B4-BE49-F238E27FC236}">
                <a16:creationId xmlns:a16="http://schemas.microsoft.com/office/drawing/2014/main" id="{105D0191-42DF-AC98-C288-692AB0ECA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695687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9" name="ZoneTexte 8">
            <a:extLst>
              <a:ext uri="{FF2B5EF4-FFF2-40B4-BE49-F238E27FC236}">
                <a16:creationId xmlns:a16="http://schemas.microsoft.com/office/drawing/2014/main" id="{6E9D9727-F8C0-5493-80CF-EB9C62B3B1CA}"/>
              </a:ext>
            </a:extLst>
          </p:cNvPr>
          <p:cNvSpPr txBox="1"/>
          <p:nvPr/>
        </p:nvSpPr>
        <p:spPr>
          <a:xfrm>
            <a:off x="1031697" y="2628064"/>
            <a:ext cx="10322103" cy="206210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écrite et la suite orale des nombres.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rends la monnaie.</a:t>
            </a:r>
          </a:p>
        </p:txBody>
      </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0D108-04C0-B21C-0E97-A3C5A77317F4}"/>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1860295F-68C4-0FD9-F436-1E97F106E1D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cxnSp>
        <p:nvCxnSpPr>
          <p:cNvPr id="13" name="Connecteur droit 12">
            <a:extLst>
              <a:ext uri="{FF2B5EF4-FFF2-40B4-BE49-F238E27FC236}">
                <a16:creationId xmlns:a16="http://schemas.microsoft.com/office/drawing/2014/main" id="{E1B6CFBE-8DF0-ECD9-3EFE-EF7D01C583A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1D97C39B-96E9-0DF0-A8E8-38E0AADE5AAF}"/>
              </a:ext>
            </a:extLst>
          </p:cNvPr>
          <p:cNvPicPr>
            <a:picLocks noChangeAspect="1"/>
          </p:cNvPicPr>
          <p:nvPr/>
        </p:nvPicPr>
        <p:blipFill>
          <a:blip r:embed="rId3"/>
          <a:stretch>
            <a:fillRect/>
          </a:stretch>
        </p:blipFill>
        <p:spPr>
          <a:xfrm>
            <a:off x="419104" y="1251932"/>
            <a:ext cx="5585944" cy="5197290"/>
          </a:xfrm>
          <a:prstGeom prst="rect">
            <a:avLst/>
          </a:prstGeom>
        </p:spPr>
      </p:pic>
      <p:sp>
        <p:nvSpPr>
          <p:cNvPr id="2" name="Shape 105">
            <a:extLst>
              <a:ext uri="{FF2B5EF4-FFF2-40B4-BE49-F238E27FC236}">
                <a16:creationId xmlns:a16="http://schemas.microsoft.com/office/drawing/2014/main" id="{42BDB102-4D12-C562-1729-39282C068098}"/>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7" name="Picture 2">
            <a:extLst>
              <a:ext uri="{FF2B5EF4-FFF2-40B4-BE49-F238E27FC236}">
                <a16:creationId xmlns:a16="http://schemas.microsoft.com/office/drawing/2014/main" id="{17D5BBBB-E80B-DD36-CB82-FBF027588C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7999" y="28486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B408F791-282E-FA1E-E8F6-9CF1425A2F90}"/>
              </a:ext>
            </a:extLst>
          </p:cNvPr>
          <p:cNvPicPr>
            <a:picLocks noChangeAspect="1"/>
          </p:cNvPicPr>
          <p:nvPr/>
        </p:nvPicPr>
        <p:blipFill>
          <a:blip r:embed="rId5"/>
          <a:stretch>
            <a:fillRect/>
          </a:stretch>
        </p:blipFill>
        <p:spPr>
          <a:xfrm>
            <a:off x="6424152" y="1511298"/>
            <a:ext cx="5376541" cy="4678558"/>
          </a:xfrm>
          <a:prstGeom prst="rect">
            <a:avLst/>
          </a:prstGeom>
        </p:spPr>
      </p:pic>
      <p:pic>
        <p:nvPicPr>
          <p:cNvPr id="10" name="Picture 2">
            <a:extLst>
              <a:ext uri="{FF2B5EF4-FFF2-40B4-BE49-F238E27FC236}">
                <a16:creationId xmlns:a16="http://schemas.microsoft.com/office/drawing/2014/main" id="{663B119D-E73B-9F40-590C-AC7B4D91CD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1107750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656949-C87E-6420-5C92-56CA0D187829}"/>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3264183C-5E41-9D8E-DBFE-DA7CA87C04E6}"/>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450542DE-43FF-8356-0056-4881B988284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4227EB0B-F4E7-F0A9-BCA9-1A0D18083BFE}"/>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3" name="ZoneTexte 9">
            <a:extLst>
              <a:ext uri="{FF2B5EF4-FFF2-40B4-BE49-F238E27FC236}">
                <a16:creationId xmlns:a16="http://schemas.microsoft.com/office/drawing/2014/main" id="{3DF420BC-F682-FEA9-4A28-6F2560BB6661}"/>
              </a:ext>
            </a:extLst>
          </p:cNvPr>
          <p:cNvSpPr txBox="1"/>
          <p:nvPr/>
        </p:nvSpPr>
        <p:spPr>
          <a:xfrm>
            <a:off x="595140" y="1490008"/>
            <a:ext cx="4431818" cy="193899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4000" dirty="0"/>
              <a:t> Calculs en arbre : </a:t>
            </a:r>
          </a:p>
          <a:p>
            <a:endParaRPr lang="fr-FR" sz="4000" dirty="0"/>
          </a:p>
          <a:p>
            <a:r>
              <a:rPr lang="fr-FR" sz="4000" dirty="0"/>
              <a:t>          32 + 47</a:t>
            </a:r>
            <a:endParaRPr lang="fr-FR" sz="4000" b="1" dirty="0"/>
          </a:p>
        </p:txBody>
      </p:sp>
      <p:pic>
        <p:nvPicPr>
          <p:cNvPr id="11" name="Picture 2">
            <a:extLst>
              <a:ext uri="{FF2B5EF4-FFF2-40B4-BE49-F238E27FC236}">
                <a16:creationId xmlns:a16="http://schemas.microsoft.com/office/drawing/2014/main" id="{05FBD862-543C-A992-6F1B-A26065463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7999" y="28486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098" name="Picture 2">
            <a:extLst>
              <a:ext uri="{FF2B5EF4-FFF2-40B4-BE49-F238E27FC236}">
                <a16:creationId xmlns:a16="http://schemas.microsoft.com/office/drawing/2014/main" id="{90343E79-090B-2911-4F54-67DB5BDD92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5373" y="161042"/>
            <a:ext cx="1238250" cy="17621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 7">
            <a:extLst>
              <a:ext uri="{FF2B5EF4-FFF2-40B4-BE49-F238E27FC236}">
                <a16:creationId xmlns:a16="http://schemas.microsoft.com/office/drawing/2014/main" id="{B2F5E1C1-DBC5-5A1B-90D5-1266FD83068F}"/>
              </a:ext>
            </a:extLst>
          </p:cNvPr>
          <p:cNvPicPr>
            <a:picLocks noChangeAspect="1"/>
          </p:cNvPicPr>
          <p:nvPr/>
        </p:nvPicPr>
        <p:blipFill>
          <a:blip r:embed="rId5"/>
          <a:stretch>
            <a:fillRect/>
          </a:stretch>
        </p:blipFill>
        <p:spPr>
          <a:xfrm>
            <a:off x="6261791" y="284867"/>
            <a:ext cx="4357717" cy="6237706"/>
          </a:xfrm>
          <a:prstGeom prst="rect">
            <a:avLst/>
          </a:prstGeom>
        </p:spPr>
      </p:pic>
    </p:spTree>
    <p:extLst>
      <p:ext uri="{BB962C8B-B14F-4D97-AF65-F5344CB8AC3E}">
        <p14:creationId xmlns:p14="http://schemas.microsoft.com/office/powerpoint/2010/main" val="39509370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33E092-E258-B394-FBFC-51EF3B2CBCEA}"/>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63A12DAA-A901-31FC-CFC5-51A733D42803}"/>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10E09660-10A5-AD23-2576-96F9128B04F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C6FC0340-B58A-92B2-85BA-01164B31A015}"/>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C1D27591-B5B0-DFAE-186C-F1F92E78B1D8}"/>
              </a:ext>
            </a:extLst>
          </p:cNvPr>
          <p:cNvPicPr>
            <a:picLocks noChangeAspect="1"/>
          </p:cNvPicPr>
          <p:nvPr/>
        </p:nvPicPr>
        <p:blipFill>
          <a:blip r:embed="rId3"/>
          <a:stretch>
            <a:fillRect/>
          </a:stretch>
        </p:blipFill>
        <p:spPr>
          <a:xfrm>
            <a:off x="536547" y="1568649"/>
            <a:ext cx="5146340" cy="4912416"/>
          </a:xfrm>
          <a:prstGeom prst="rect">
            <a:avLst/>
          </a:prstGeom>
        </p:spPr>
      </p:pic>
      <p:pic>
        <p:nvPicPr>
          <p:cNvPr id="7" name="Image 6">
            <a:extLst>
              <a:ext uri="{FF2B5EF4-FFF2-40B4-BE49-F238E27FC236}">
                <a16:creationId xmlns:a16="http://schemas.microsoft.com/office/drawing/2014/main" id="{57CD0C07-B630-C2D1-2C8E-23D73693AA81}"/>
              </a:ext>
            </a:extLst>
          </p:cNvPr>
          <p:cNvPicPr>
            <a:picLocks noChangeAspect="1"/>
          </p:cNvPicPr>
          <p:nvPr/>
        </p:nvPicPr>
        <p:blipFill>
          <a:blip r:embed="rId4"/>
          <a:stretch>
            <a:fillRect/>
          </a:stretch>
        </p:blipFill>
        <p:spPr>
          <a:xfrm>
            <a:off x="6874070" y="696993"/>
            <a:ext cx="4823878" cy="5464013"/>
          </a:xfrm>
          <a:prstGeom prst="rect">
            <a:avLst/>
          </a:prstGeom>
        </p:spPr>
      </p:pic>
      <p:pic>
        <p:nvPicPr>
          <p:cNvPr id="10" name="Picture 2">
            <a:extLst>
              <a:ext uri="{FF2B5EF4-FFF2-40B4-BE49-F238E27FC236}">
                <a16:creationId xmlns:a16="http://schemas.microsoft.com/office/drawing/2014/main" id="{E9A3B939-4CF6-8DEC-AE2D-FCDC346C20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27999" y="284867"/>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a:extLst>
              <a:ext uri="{FF2B5EF4-FFF2-40B4-BE49-F238E27FC236}">
                <a16:creationId xmlns:a16="http://schemas.microsoft.com/office/drawing/2014/main" id="{3895E5FD-EC1E-86C5-25A1-0C5C5F53A4D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0693990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47F95D-E4E0-30C6-7CE3-5ADE6936EB8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F977FB65-FD1D-6A7C-B711-DE581F7DDE7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2" name="Shape 105">
            <a:extLst>
              <a:ext uri="{FF2B5EF4-FFF2-40B4-BE49-F238E27FC236}">
                <a16:creationId xmlns:a16="http://schemas.microsoft.com/office/drawing/2014/main" id="{71F04BB5-47BA-958A-FF61-7E6E239FAEE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13" name="Connecteur droit 12">
            <a:extLst>
              <a:ext uri="{FF2B5EF4-FFF2-40B4-BE49-F238E27FC236}">
                <a16:creationId xmlns:a16="http://schemas.microsoft.com/office/drawing/2014/main" id="{29A0425E-9B9F-051F-7C63-BCD3B5DCAAA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146" name="Picture 2">
            <a:extLst>
              <a:ext uri="{FF2B5EF4-FFF2-40B4-BE49-F238E27FC236}">
                <a16:creationId xmlns:a16="http://schemas.microsoft.com/office/drawing/2014/main" id="{2A97F96B-9CAA-FA30-DFBD-CDFCCCE4AC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3374" y="227211"/>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Image 4">
            <a:extLst>
              <a:ext uri="{FF2B5EF4-FFF2-40B4-BE49-F238E27FC236}">
                <a16:creationId xmlns:a16="http://schemas.microsoft.com/office/drawing/2014/main" id="{2DDBD3E0-BBC9-5D44-53E8-C5070CB80EB8}"/>
              </a:ext>
            </a:extLst>
          </p:cNvPr>
          <p:cNvPicPr>
            <a:picLocks noChangeAspect="1"/>
          </p:cNvPicPr>
          <p:nvPr/>
        </p:nvPicPr>
        <p:blipFill>
          <a:blip r:embed="rId4"/>
          <a:stretch>
            <a:fillRect/>
          </a:stretch>
        </p:blipFill>
        <p:spPr>
          <a:xfrm>
            <a:off x="375763" y="2504100"/>
            <a:ext cx="5447396" cy="3924980"/>
          </a:xfrm>
          <a:prstGeom prst="rect">
            <a:avLst/>
          </a:prstGeom>
        </p:spPr>
      </p:pic>
      <p:pic>
        <p:nvPicPr>
          <p:cNvPr id="3074" name="Picture 2">
            <a:extLst>
              <a:ext uri="{FF2B5EF4-FFF2-40B4-BE49-F238E27FC236}">
                <a16:creationId xmlns:a16="http://schemas.microsoft.com/office/drawing/2014/main" id="{1E32B1F8-9372-B4BA-B883-C9F17BA989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012" y="267899"/>
            <a:ext cx="1230313" cy="17684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 name="Image 9">
            <a:extLst>
              <a:ext uri="{FF2B5EF4-FFF2-40B4-BE49-F238E27FC236}">
                <a16:creationId xmlns:a16="http://schemas.microsoft.com/office/drawing/2014/main" id="{5DA3ECCF-7768-0863-EE9E-4E2DD638195F}"/>
              </a:ext>
            </a:extLst>
          </p:cNvPr>
          <p:cNvPicPr>
            <a:picLocks noChangeAspect="1"/>
          </p:cNvPicPr>
          <p:nvPr/>
        </p:nvPicPr>
        <p:blipFill>
          <a:blip r:embed="rId6"/>
          <a:stretch>
            <a:fillRect/>
          </a:stretch>
        </p:blipFill>
        <p:spPr>
          <a:xfrm>
            <a:off x="6874070" y="696993"/>
            <a:ext cx="4823878" cy="5464013"/>
          </a:xfrm>
          <a:prstGeom prst="rect">
            <a:avLst/>
          </a:prstGeom>
        </p:spPr>
      </p:pic>
      <p:pic>
        <p:nvPicPr>
          <p:cNvPr id="11" name="Picture 2">
            <a:extLst>
              <a:ext uri="{FF2B5EF4-FFF2-40B4-BE49-F238E27FC236}">
                <a16:creationId xmlns:a16="http://schemas.microsoft.com/office/drawing/2014/main" id="{C3E3394E-23AC-D0F7-A6CF-393013AB20D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717762" y="311782"/>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233256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DBE10-C264-6AAA-9996-9A483FAB6E95}"/>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D374756-F90F-CBF5-7B08-6D1CFD634CC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9BD9D4-74E1-87F8-3F89-BBAE1D6DB676}"/>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888416B-1F80-3313-AD7F-EA1B26ACBE5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97D00C07-8F8B-58DE-8A4E-C23C84CE9C6A}"/>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7C3A79F4-A420-D62D-6775-A5BC437C4575}"/>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Lis les étiquettes et fabrique des nombres.</a:t>
            </a:r>
          </a:p>
        </p:txBody>
      </p:sp>
      <p:pic>
        <p:nvPicPr>
          <p:cNvPr id="8" name="Picture 2">
            <a:extLst>
              <a:ext uri="{FF2B5EF4-FFF2-40B4-BE49-F238E27FC236}">
                <a16:creationId xmlns:a16="http://schemas.microsoft.com/office/drawing/2014/main" id="{C87E4C22-FFA5-4CAF-28FB-0DCE5DE3D5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81" y="19172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FE927AB0-4C0A-7B12-F1A8-F75614AFB179}"/>
              </a:ext>
            </a:extLst>
          </p:cNvPr>
          <p:cNvPicPr>
            <a:picLocks noChangeAspect="1"/>
          </p:cNvPicPr>
          <p:nvPr/>
        </p:nvPicPr>
        <p:blipFill>
          <a:blip r:embed="rId4"/>
          <a:stretch>
            <a:fillRect/>
          </a:stretch>
        </p:blipFill>
        <p:spPr>
          <a:xfrm>
            <a:off x="1025842" y="2896225"/>
            <a:ext cx="3810330" cy="1044030"/>
          </a:xfrm>
          <a:prstGeom prst="rect">
            <a:avLst/>
          </a:prstGeom>
        </p:spPr>
      </p:pic>
      <p:pic>
        <p:nvPicPr>
          <p:cNvPr id="15" name="Image 14">
            <a:extLst>
              <a:ext uri="{FF2B5EF4-FFF2-40B4-BE49-F238E27FC236}">
                <a16:creationId xmlns:a16="http://schemas.microsoft.com/office/drawing/2014/main" id="{8ED37DA7-6ABA-8790-8376-BBD8FC8F0F3C}"/>
              </a:ext>
            </a:extLst>
          </p:cNvPr>
          <p:cNvPicPr>
            <a:picLocks noChangeAspect="1"/>
          </p:cNvPicPr>
          <p:nvPr/>
        </p:nvPicPr>
        <p:blipFill>
          <a:blip r:embed="rId5"/>
          <a:stretch>
            <a:fillRect/>
          </a:stretch>
        </p:blipFill>
        <p:spPr>
          <a:xfrm>
            <a:off x="1025842" y="4004701"/>
            <a:ext cx="3787468" cy="922100"/>
          </a:xfrm>
          <a:prstGeom prst="rect">
            <a:avLst/>
          </a:prstGeom>
        </p:spPr>
      </p:pic>
      <p:pic>
        <p:nvPicPr>
          <p:cNvPr id="17" name="Image 16">
            <a:extLst>
              <a:ext uri="{FF2B5EF4-FFF2-40B4-BE49-F238E27FC236}">
                <a16:creationId xmlns:a16="http://schemas.microsoft.com/office/drawing/2014/main" id="{E33448D1-29B1-9ACF-8CE9-47DF73052063}"/>
              </a:ext>
            </a:extLst>
          </p:cNvPr>
          <p:cNvPicPr>
            <a:picLocks noChangeAspect="1"/>
          </p:cNvPicPr>
          <p:nvPr/>
        </p:nvPicPr>
        <p:blipFill>
          <a:blip r:embed="rId6"/>
          <a:stretch>
            <a:fillRect/>
          </a:stretch>
        </p:blipFill>
        <p:spPr>
          <a:xfrm>
            <a:off x="6365516" y="1173117"/>
            <a:ext cx="5406994" cy="3446216"/>
          </a:xfrm>
          <a:prstGeom prst="rect">
            <a:avLst/>
          </a:prstGeom>
        </p:spPr>
      </p:pic>
      <p:pic>
        <p:nvPicPr>
          <p:cNvPr id="1027" name="Picture 3">
            <a:extLst>
              <a:ext uri="{FF2B5EF4-FFF2-40B4-BE49-F238E27FC236}">
                <a16:creationId xmlns:a16="http://schemas.microsoft.com/office/drawing/2014/main" id="{5BCD5C2A-4ACE-5C18-8FAF-4722066318C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0381" y="191726"/>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 name="ZoneTexte 18">
            <a:extLst>
              <a:ext uri="{FF2B5EF4-FFF2-40B4-BE49-F238E27FC236}">
                <a16:creationId xmlns:a16="http://schemas.microsoft.com/office/drawing/2014/main" id="{CDF69FF6-260D-DADE-1192-E9923B1F09AF}"/>
              </a:ext>
            </a:extLst>
          </p:cNvPr>
          <p:cNvSpPr txBox="1"/>
          <p:nvPr/>
        </p:nvSpPr>
        <p:spPr>
          <a:xfrm>
            <a:off x="8141626" y="5425110"/>
            <a:ext cx="1854773" cy="830997"/>
          </a:xfrm>
          <a:prstGeom prst="rect">
            <a:avLst/>
          </a:prstGeom>
          <a:noFill/>
        </p:spPr>
        <p:txBody>
          <a:bodyPr wrap="square">
            <a:spAutoFit/>
          </a:bodyPr>
          <a:lstStyle/>
          <a:p>
            <a:r>
              <a:rPr lang="fr-FR" sz="4800" dirty="0"/>
              <a:t>3,75 €</a:t>
            </a:r>
          </a:p>
        </p:txBody>
      </p:sp>
    </p:spTree>
    <p:extLst>
      <p:ext uri="{BB962C8B-B14F-4D97-AF65-F5344CB8AC3E}">
        <p14:creationId xmlns:p14="http://schemas.microsoft.com/office/powerpoint/2010/main" val="362657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C893CA-8A5D-B989-8444-16CA66D3D74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86AF741-5163-868E-025C-B7A105D2E5C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71E8570-63B1-6E7F-2C64-E46592CA5C29}"/>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F02241A-3189-93B4-2E64-F444EC0CCD33}"/>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CD2BD407-B2A3-9A82-4778-D56727DD5691}"/>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712D1300-22ED-F12F-B9AC-5340A687A772}"/>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Lis les étiquettes et fabrique des nombres.</a:t>
            </a:r>
          </a:p>
        </p:txBody>
      </p:sp>
      <p:pic>
        <p:nvPicPr>
          <p:cNvPr id="8" name="Picture 2">
            <a:extLst>
              <a:ext uri="{FF2B5EF4-FFF2-40B4-BE49-F238E27FC236}">
                <a16:creationId xmlns:a16="http://schemas.microsoft.com/office/drawing/2014/main" id="{334BE632-2B6D-D2A2-785F-7136E0B703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81" y="19172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F0F0D395-B11C-B3AD-7F4D-57106AA5E791}"/>
              </a:ext>
            </a:extLst>
          </p:cNvPr>
          <p:cNvPicPr>
            <a:picLocks noChangeAspect="1"/>
          </p:cNvPicPr>
          <p:nvPr/>
        </p:nvPicPr>
        <p:blipFill>
          <a:blip r:embed="rId4"/>
          <a:stretch>
            <a:fillRect/>
          </a:stretch>
        </p:blipFill>
        <p:spPr>
          <a:xfrm>
            <a:off x="1025842" y="2896225"/>
            <a:ext cx="3810330" cy="1044030"/>
          </a:xfrm>
          <a:prstGeom prst="rect">
            <a:avLst/>
          </a:prstGeom>
        </p:spPr>
      </p:pic>
      <p:pic>
        <p:nvPicPr>
          <p:cNvPr id="15" name="Image 14">
            <a:extLst>
              <a:ext uri="{FF2B5EF4-FFF2-40B4-BE49-F238E27FC236}">
                <a16:creationId xmlns:a16="http://schemas.microsoft.com/office/drawing/2014/main" id="{F0974303-A428-252B-0476-601E6E1525C7}"/>
              </a:ext>
            </a:extLst>
          </p:cNvPr>
          <p:cNvPicPr>
            <a:picLocks noChangeAspect="1"/>
          </p:cNvPicPr>
          <p:nvPr/>
        </p:nvPicPr>
        <p:blipFill>
          <a:blip r:embed="rId5"/>
          <a:stretch>
            <a:fillRect/>
          </a:stretch>
        </p:blipFill>
        <p:spPr>
          <a:xfrm>
            <a:off x="1025842" y="4004701"/>
            <a:ext cx="3787468" cy="922100"/>
          </a:xfrm>
          <a:prstGeom prst="rect">
            <a:avLst/>
          </a:prstGeom>
        </p:spPr>
      </p:pic>
      <p:pic>
        <p:nvPicPr>
          <p:cNvPr id="1027" name="Picture 3">
            <a:extLst>
              <a:ext uri="{FF2B5EF4-FFF2-40B4-BE49-F238E27FC236}">
                <a16:creationId xmlns:a16="http://schemas.microsoft.com/office/drawing/2014/main" id="{1FB03177-F0AE-C9E6-6568-C8DC699F20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10381" y="191726"/>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 name="ZoneTexte 18">
            <a:extLst>
              <a:ext uri="{FF2B5EF4-FFF2-40B4-BE49-F238E27FC236}">
                <a16:creationId xmlns:a16="http://schemas.microsoft.com/office/drawing/2014/main" id="{8D68991B-F1D6-5C35-87F1-A334868657B0}"/>
              </a:ext>
            </a:extLst>
          </p:cNvPr>
          <p:cNvSpPr txBox="1"/>
          <p:nvPr/>
        </p:nvSpPr>
        <p:spPr>
          <a:xfrm>
            <a:off x="6641584" y="2896225"/>
            <a:ext cx="5068970" cy="3046988"/>
          </a:xfrm>
          <a:prstGeom prst="rect">
            <a:avLst/>
          </a:prstGeom>
          <a:noFill/>
        </p:spPr>
        <p:txBody>
          <a:bodyPr wrap="square">
            <a:spAutoFit/>
          </a:bodyPr>
          <a:lstStyle/>
          <a:p>
            <a:pPr algn="ctr"/>
            <a:r>
              <a:rPr lang="fr-FR" sz="4800" dirty="0"/>
              <a:t>Si je donne un billet de 5 €, quelle est la monnaie que l’on va me rendre ?</a:t>
            </a:r>
          </a:p>
        </p:txBody>
      </p:sp>
      <p:pic>
        <p:nvPicPr>
          <p:cNvPr id="4" name="Image 3">
            <a:extLst>
              <a:ext uri="{FF2B5EF4-FFF2-40B4-BE49-F238E27FC236}">
                <a16:creationId xmlns:a16="http://schemas.microsoft.com/office/drawing/2014/main" id="{4728D21B-6C0A-A4DC-4D51-FF3E25B75D59}"/>
              </a:ext>
            </a:extLst>
          </p:cNvPr>
          <p:cNvPicPr>
            <a:picLocks noChangeAspect="1"/>
          </p:cNvPicPr>
          <p:nvPr/>
        </p:nvPicPr>
        <p:blipFill>
          <a:blip r:embed="rId7"/>
          <a:stretch>
            <a:fillRect/>
          </a:stretch>
        </p:blipFill>
        <p:spPr>
          <a:xfrm>
            <a:off x="6866065" y="733809"/>
            <a:ext cx="2508319" cy="1598709"/>
          </a:xfrm>
          <a:prstGeom prst="rect">
            <a:avLst/>
          </a:prstGeom>
        </p:spPr>
      </p:pic>
    </p:spTree>
    <p:extLst>
      <p:ext uri="{BB962C8B-B14F-4D97-AF65-F5344CB8AC3E}">
        <p14:creationId xmlns:p14="http://schemas.microsoft.com/office/powerpoint/2010/main" val="3184607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DF4E9-879D-6372-A9F2-35C497842BFD}"/>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94AF1DA-C9A5-7AEE-FC74-2EC3F76E1EC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5DC0E78D-AA79-9F91-D3D5-2E2FC4D6D9A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84749F8E-DEBE-B7DF-F496-2979C8CA4F4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AE6EEC3A-755A-B68D-4D66-BA089A7500FF}"/>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AB2A8CA7-C881-D298-C1A2-7F25EC39757A}"/>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Lis les étiquettes et fabrique des nombres.</a:t>
            </a:r>
          </a:p>
        </p:txBody>
      </p:sp>
      <p:pic>
        <p:nvPicPr>
          <p:cNvPr id="8" name="Picture 2">
            <a:extLst>
              <a:ext uri="{FF2B5EF4-FFF2-40B4-BE49-F238E27FC236}">
                <a16:creationId xmlns:a16="http://schemas.microsoft.com/office/drawing/2014/main" id="{DC2C38F3-4DFF-9D90-C6ED-C6D73917C5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81" y="19172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5C80ED10-5BAD-2E46-694B-3548803CAA68}"/>
              </a:ext>
            </a:extLst>
          </p:cNvPr>
          <p:cNvPicPr>
            <a:picLocks noChangeAspect="1"/>
          </p:cNvPicPr>
          <p:nvPr/>
        </p:nvPicPr>
        <p:blipFill>
          <a:blip r:embed="rId4"/>
          <a:stretch>
            <a:fillRect/>
          </a:stretch>
        </p:blipFill>
        <p:spPr>
          <a:xfrm>
            <a:off x="1025842" y="2896225"/>
            <a:ext cx="3810330" cy="1044030"/>
          </a:xfrm>
          <a:prstGeom prst="rect">
            <a:avLst/>
          </a:prstGeom>
        </p:spPr>
      </p:pic>
      <p:pic>
        <p:nvPicPr>
          <p:cNvPr id="15" name="Image 14">
            <a:extLst>
              <a:ext uri="{FF2B5EF4-FFF2-40B4-BE49-F238E27FC236}">
                <a16:creationId xmlns:a16="http://schemas.microsoft.com/office/drawing/2014/main" id="{0DA6749D-9C40-EB70-2E3F-F33FA7AEBEEE}"/>
              </a:ext>
            </a:extLst>
          </p:cNvPr>
          <p:cNvPicPr>
            <a:picLocks noChangeAspect="1"/>
          </p:cNvPicPr>
          <p:nvPr/>
        </p:nvPicPr>
        <p:blipFill>
          <a:blip r:embed="rId5"/>
          <a:stretch>
            <a:fillRect/>
          </a:stretch>
        </p:blipFill>
        <p:spPr>
          <a:xfrm>
            <a:off x="1025842" y="4004701"/>
            <a:ext cx="3787468" cy="922100"/>
          </a:xfrm>
          <a:prstGeom prst="rect">
            <a:avLst/>
          </a:prstGeom>
        </p:spPr>
      </p:pic>
      <p:pic>
        <p:nvPicPr>
          <p:cNvPr id="17" name="Image 16">
            <a:extLst>
              <a:ext uri="{FF2B5EF4-FFF2-40B4-BE49-F238E27FC236}">
                <a16:creationId xmlns:a16="http://schemas.microsoft.com/office/drawing/2014/main" id="{5EC678B7-520E-091C-244A-44164817635B}"/>
              </a:ext>
            </a:extLst>
          </p:cNvPr>
          <p:cNvPicPr>
            <a:picLocks noChangeAspect="1"/>
          </p:cNvPicPr>
          <p:nvPr/>
        </p:nvPicPr>
        <p:blipFill>
          <a:blip r:embed="rId6"/>
          <a:stretch>
            <a:fillRect/>
          </a:stretch>
        </p:blipFill>
        <p:spPr>
          <a:xfrm>
            <a:off x="6505884" y="857253"/>
            <a:ext cx="3963044" cy="2525896"/>
          </a:xfrm>
          <a:prstGeom prst="rect">
            <a:avLst/>
          </a:prstGeom>
        </p:spPr>
      </p:pic>
      <p:pic>
        <p:nvPicPr>
          <p:cNvPr id="1027" name="Picture 3">
            <a:extLst>
              <a:ext uri="{FF2B5EF4-FFF2-40B4-BE49-F238E27FC236}">
                <a16:creationId xmlns:a16="http://schemas.microsoft.com/office/drawing/2014/main" id="{0556E78C-0134-8AB9-76B5-75E21AD212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910381" y="191726"/>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 name="ZoneTexte 18">
            <a:extLst>
              <a:ext uri="{FF2B5EF4-FFF2-40B4-BE49-F238E27FC236}">
                <a16:creationId xmlns:a16="http://schemas.microsoft.com/office/drawing/2014/main" id="{C782989F-C780-C6E2-E397-29B203C0A373}"/>
              </a:ext>
            </a:extLst>
          </p:cNvPr>
          <p:cNvSpPr txBox="1"/>
          <p:nvPr/>
        </p:nvSpPr>
        <p:spPr>
          <a:xfrm>
            <a:off x="8141626" y="5425110"/>
            <a:ext cx="2186936" cy="830997"/>
          </a:xfrm>
          <a:prstGeom prst="rect">
            <a:avLst/>
          </a:prstGeom>
          <a:noFill/>
        </p:spPr>
        <p:txBody>
          <a:bodyPr wrap="square">
            <a:spAutoFit/>
          </a:bodyPr>
          <a:lstStyle/>
          <a:p>
            <a:r>
              <a:rPr lang="fr-FR" sz="4800" dirty="0"/>
              <a:t>19,50 €</a:t>
            </a:r>
          </a:p>
        </p:txBody>
      </p:sp>
      <p:pic>
        <p:nvPicPr>
          <p:cNvPr id="5" name="Image 4">
            <a:extLst>
              <a:ext uri="{FF2B5EF4-FFF2-40B4-BE49-F238E27FC236}">
                <a16:creationId xmlns:a16="http://schemas.microsoft.com/office/drawing/2014/main" id="{D590CE51-443F-B491-458A-A320E0386750}"/>
              </a:ext>
            </a:extLst>
          </p:cNvPr>
          <p:cNvPicPr>
            <a:picLocks noChangeAspect="1"/>
          </p:cNvPicPr>
          <p:nvPr/>
        </p:nvPicPr>
        <p:blipFill>
          <a:blip r:embed="rId8"/>
          <a:stretch>
            <a:fillRect/>
          </a:stretch>
        </p:blipFill>
        <p:spPr>
          <a:xfrm>
            <a:off x="6320654" y="3534725"/>
            <a:ext cx="5828880" cy="1738808"/>
          </a:xfrm>
          <a:prstGeom prst="rect">
            <a:avLst/>
          </a:prstGeom>
        </p:spPr>
      </p:pic>
    </p:spTree>
    <p:extLst>
      <p:ext uri="{BB962C8B-B14F-4D97-AF65-F5344CB8AC3E}">
        <p14:creationId xmlns:p14="http://schemas.microsoft.com/office/powerpoint/2010/main" val="238303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264BBE-4860-E609-312F-F42FC1BFF2A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43BE61F-042A-201E-8F28-2DAB7A0E2556}"/>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06B84BD0-771D-913E-AC6E-F47D0AA98A7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4354E81C-C999-A1DC-7D22-02DE08B22ACE}"/>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8F3F3BF7-3402-D89A-B8B2-D7923F3C3E5E}"/>
              </a:ext>
            </a:extLst>
          </p:cNvPr>
          <p:cNvCxnSpPr>
            <a:cxnSpLocks/>
          </p:cNvCxnSpPr>
          <p:nvPr/>
        </p:nvCxnSpPr>
        <p:spPr>
          <a:xfrm>
            <a:off x="6096000" y="862445"/>
            <a:ext cx="0" cy="5566635"/>
          </a:xfrm>
          <a:prstGeom prst="line">
            <a:avLst/>
          </a:prstGeom>
          <a:ln w="57150"/>
        </p:spPr>
        <p:style>
          <a:lnRef idx="1">
            <a:schemeClr val="dk1"/>
          </a:lnRef>
          <a:fillRef idx="0">
            <a:schemeClr val="dk1"/>
          </a:fillRef>
          <a:effectRef idx="0">
            <a:schemeClr val="dk1"/>
          </a:effectRef>
          <a:fontRef idx="minor">
            <a:schemeClr val="tx1"/>
          </a:fontRef>
        </p:style>
      </p:cxnSp>
      <p:sp>
        <p:nvSpPr>
          <p:cNvPr id="3" name="Titre 1">
            <a:extLst>
              <a:ext uri="{FF2B5EF4-FFF2-40B4-BE49-F238E27FC236}">
                <a16:creationId xmlns:a16="http://schemas.microsoft.com/office/drawing/2014/main" id="{AF00CD28-C4FB-9E47-1680-39866B09799E}"/>
              </a:ext>
            </a:extLst>
          </p:cNvPr>
          <p:cNvSpPr>
            <a:spLocks noGrp="1"/>
          </p:cNvSpPr>
          <p:nvPr/>
        </p:nvSpPr>
        <p:spPr>
          <a:xfrm>
            <a:off x="873230" y="1818280"/>
            <a:ext cx="4953255" cy="6038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solidFill>
                <a:latin typeface="+mn-lt"/>
                <a:ea typeface="+mj-ea"/>
                <a:cs typeface="+mj-cs"/>
              </a:defRPr>
            </a:lvl1pPr>
          </a:lstStyle>
          <a:p>
            <a:r>
              <a:rPr lang="fr-FR" sz="3200" dirty="0"/>
              <a:t>Lis les étiquettes et fabrique des nombres.</a:t>
            </a:r>
          </a:p>
        </p:txBody>
      </p:sp>
      <p:pic>
        <p:nvPicPr>
          <p:cNvPr id="8" name="Picture 2">
            <a:extLst>
              <a:ext uri="{FF2B5EF4-FFF2-40B4-BE49-F238E27FC236}">
                <a16:creationId xmlns:a16="http://schemas.microsoft.com/office/drawing/2014/main" id="{1BCD4764-382E-690C-E7E9-CF0CE6A607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981" y="191726"/>
            <a:ext cx="1365251" cy="13414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2" name="Image 11">
            <a:extLst>
              <a:ext uri="{FF2B5EF4-FFF2-40B4-BE49-F238E27FC236}">
                <a16:creationId xmlns:a16="http://schemas.microsoft.com/office/drawing/2014/main" id="{669359B7-EE8B-EF25-4C0C-A4C5FA37E1A9}"/>
              </a:ext>
            </a:extLst>
          </p:cNvPr>
          <p:cNvPicPr>
            <a:picLocks noChangeAspect="1"/>
          </p:cNvPicPr>
          <p:nvPr/>
        </p:nvPicPr>
        <p:blipFill>
          <a:blip r:embed="rId4"/>
          <a:stretch>
            <a:fillRect/>
          </a:stretch>
        </p:blipFill>
        <p:spPr>
          <a:xfrm>
            <a:off x="1025842" y="2896225"/>
            <a:ext cx="3810330" cy="1044030"/>
          </a:xfrm>
          <a:prstGeom prst="rect">
            <a:avLst/>
          </a:prstGeom>
        </p:spPr>
      </p:pic>
      <p:pic>
        <p:nvPicPr>
          <p:cNvPr id="15" name="Image 14">
            <a:extLst>
              <a:ext uri="{FF2B5EF4-FFF2-40B4-BE49-F238E27FC236}">
                <a16:creationId xmlns:a16="http://schemas.microsoft.com/office/drawing/2014/main" id="{8486D76B-EE1E-3400-4C52-5E511D5A171E}"/>
              </a:ext>
            </a:extLst>
          </p:cNvPr>
          <p:cNvPicPr>
            <a:picLocks noChangeAspect="1"/>
          </p:cNvPicPr>
          <p:nvPr/>
        </p:nvPicPr>
        <p:blipFill>
          <a:blip r:embed="rId5"/>
          <a:stretch>
            <a:fillRect/>
          </a:stretch>
        </p:blipFill>
        <p:spPr>
          <a:xfrm>
            <a:off x="1025842" y="4004701"/>
            <a:ext cx="3787468" cy="922100"/>
          </a:xfrm>
          <a:prstGeom prst="rect">
            <a:avLst/>
          </a:prstGeom>
        </p:spPr>
      </p:pic>
      <p:pic>
        <p:nvPicPr>
          <p:cNvPr id="1027" name="Picture 3">
            <a:extLst>
              <a:ext uri="{FF2B5EF4-FFF2-40B4-BE49-F238E27FC236}">
                <a16:creationId xmlns:a16="http://schemas.microsoft.com/office/drawing/2014/main" id="{77A2DD13-2567-4970-1A5F-1CB11F5F6DA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10381" y="191726"/>
            <a:ext cx="1036638" cy="75723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9" name="ZoneTexte 18">
            <a:extLst>
              <a:ext uri="{FF2B5EF4-FFF2-40B4-BE49-F238E27FC236}">
                <a16:creationId xmlns:a16="http://schemas.microsoft.com/office/drawing/2014/main" id="{F2169F5E-77F4-5A65-7500-2CD7A05A4720}"/>
              </a:ext>
            </a:extLst>
          </p:cNvPr>
          <p:cNvSpPr txBox="1"/>
          <p:nvPr/>
        </p:nvSpPr>
        <p:spPr>
          <a:xfrm>
            <a:off x="6510989" y="3382092"/>
            <a:ext cx="5345038" cy="3046988"/>
          </a:xfrm>
          <a:prstGeom prst="rect">
            <a:avLst/>
          </a:prstGeom>
          <a:noFill/>
        </p:spPr>
        <p:txBody>
          <a:bodyPr wrap="square">
            <a:spAutoFit/>
          </a:bodyPr>
          <a:lstStyle/>
          <a:p>
            <a:pPr algn="ctr"/>
            <a:r>
              <a:rPr lang="fr-FR" sz="4800" dirty="0"/>
              <a:t>Si je donne un billet de 50 €, quelle est la monnaie que l’on va me rendre ?</a:t>
            </a:r>
          </a:p>
        </p:txBody>
      </p:sp>
      <p:pic>
        <p:nvPicPr>
          <p:cNvPr id="4" name="Image 3">
            <a:extLst>
              <a:ext uri="{FF2B5EF4-FFF2-40B4-BE49-F238E27FC236}">
                <a16:creationId xmlns:a16="http://schemas.microsoft.com/office/drawing/2014/main" id="{BF0CEC3E-4A7B-91EA-14F8-9D8D7CD66C40}"/>
              </a:ext>
            </a:extLst>
          </p:cNvPr>
          <p:cNvPicPr>
            <a:picLocks noChangeAspect="1"/>
          </p:cNvPicPr>
          <p:nvPr/>
        </p:nvPicPr>
        <p:blipFill>
          <a:blip r:embed="rId7"/>
          <a:stretch>
            <a:fillRect/>
          </a:stretch>
        </p:blipFill>
        <p:spPr>
          <a:xfrm>
            <a:off x="6510989" y="428920"/>
            <a:ext cx="2508319" cy="1598709"/>
          </a:xfrm>
          <a:prstGeom prst="rect">
            <a:avLst/>
          </a:prstGeom>
        </p:spPr>
      </p:pic>
      <p:pic>
        <p:nvPicPr>
          <p:cNvPr id="5" name="Image 4">
            <a:extLst>
              <a:ext uri="{FF2B5EF4-FFF2-40B4-BE49-F238E27FC236}">
                <a16:creationId xmlns:a16="http://schemas.microsoft.com/office/drawing/2014/main" id="{489BD2B4-EAD1-AD2D-7D91-746214300DB8}"/>
              </a:ext>
            </a:extLst>
          </p:cNvPr>
          <p:cNvPicPr>
            <a:picLocks noChangeAspect="1"/>
          </p:cNvPicPr>
          <p:nvPr/>
        </p:nvPicPr>
        <p:blipFill>
          <a:blip r:embed="rId8"/>
          <a:stretch>
            <a:fillRect/>
          </a:stretch>
        </p:blipFill>
        <p:spPr>
          <a:xfrm>
            <a:off x="7640299" y="2124502"/>
            <a:ext cx="4215728" cy="1257590"/>
          </a:xfrm>
          <a:prstGeom prst="rect">
            <a:avLst/>
          </a:prstGeom>
        </p:spPr>
      </p:pic>
    </p:spTree>
    <p:extLst>
      <p:ext uri="{BB962C8B-B14F-4D97-AF65-F5344CB8AC3E}">
        <p14:creationId xmlns:p14="http://schemas.microsoft.com/office/powerpoint/2010/main" val="2407216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838200" y="2584372"/>
            <a:ext cx="10417995" cy="1569660"/>
          </a:xfrm>
          <a:prstGeom prst="rect">
            <a:avLst/>
          </a:prstGeom>
          <a:noFill/>
        </p:spPr>
        <p:txBody>
          <a:bodyPr wrap="square" rtlCol="0">
            <a:spAutoFit/>
          </a:bodyPr>
          <a:lstStyle/>
          <a:p>
            <a:pPr marL="457200" indent="-457200" algn="ctr">
              <a:buFont typeface="Wingdings" panose="05000000000000000000" pitchFamily="2" charset="2"/>
              <a:buChar char="è"/>
            </a:pPr>
            <a:r>
              <a:rPr lang="fr-FR" sz="3200" b="1" dirty="0">
                <a:solidFill>
                  <a:schemeClr val="bg1"/>
                </a:solidFill>
              </a:rPr>
              <a:t>Je connais dans les deux sens les tables d’addition.</a:t>
            </a:r>
          </a:p>
          <a:p>
            <a:pPr marL="457200" indent="-457200" algn="ctr">
              <a:buFont typeface="Wingdings" panose="05000000000000000000" pitchFamily="2" charset="2"/>
              <a:buChar char="è"/>
            </a:pPr>
            <a:endParaRPr lang="fr-FR" sz="3200" b="1" dirty="0">
              <a:solidFill>
                <a:schemeClr val="bg1"/>
              </a:solidFill>
            </a:endParaRPr>
          </a:p>
          <a:p>
            <a:pPr marL="457200" indent="-457200" algn="ctr">
              <a:buFont typeface="Wingdings" panose="05000000000000000000" pitchFamily="2" charset="2"/>
              <a:buChar char="è"/>
            </a:pPr>
            <a:r>
              <a:rPr lang="fr-FR" sz="3200" b="1" dirty="0">
                <a:solidFill>
                  <a:schemeClr val="bg1"/>
                </a:solidFill>
              </a:rPr>
              <a:t>Je connais dans les deux sens les tables de multiplication.</a:t>
            </a:r>
          </a:p>
        </p:txBody>
      </p:sp>
    </p:spTree>
    <p:extLst>
      <p:ext uri="{BB962C8B-B14F-4D97-AF65-F5344CB8AC3E}">
        <p14:creationId xmlns:p14="http://schemas.microsoft.com/office/powerpoint/2010/main" val="4250113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3C0C84-BD55-A9C5-BF89-3D384BB41256}"/>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530F670-29A5-A5BA-F284-F51F4D04F9D0}"/>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4" name="Connecteur droit 3">
            <a:extLst>
              <a:ext uri="{FF2B5EF4-FFF2-40B4-BE49-F238E27FC236}">
                <a16:creationId xmlns:a16="http://schemas.microsoft.com/office/drawing/2014/main" id="{092C0755-6DA8-40B6-3C86-DC191C7048B8}"/>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9" name="Image 8">
            <a:extLst>
              <a:ext uri="{FF2B5EF4-FFF2-40B4-BE49-F238E27FC236}">
                <a16:creationId xmlns:a16="http://schemas.microsoft.com/office/drawing/2014/main" id="{3C9D9A9B-AFB0-A7AC-3883-89B63E4AFFEF}"/>
              </a:ext>
            </a:extLst>
          </p:cNvPr>
          <p:cNvPicPr>
            <a:picLocks noChangeAspect="1"/>
          </p:cNvPicPr>
          <p:nvPr/>
        </p:nvPicPr>
        <p:blipFill>
          <a:blip r:embed="rId3"/>
          <a:stretch>
            <a:fillRect/>
          </a:stretch>
        </p:blipFill>
        <p:spPr>
          <a:xfrm>
            <a:off x="6767041" y="285477"/>
            <a:ext cx="4892464" cy="6287045"/>
          </a:xfrm>
          <a:prstGeom prst="rect">
            <a:avLst/>
          </a:prstGeom>
        </p:spPr>
      </p:pic>
      <p:pic>
        <p:nvPicPr>
          <p:cNvPr id="2050" name="Picture 2">
            <a:extLst>
              <a:ext uri="{FF2B5EF4-FFF2-40B4-BE49-F238E27FC236}">
                <a16:creationId xmlns:a16="http://schemas.microsoft.com/office/drawing/2014/main" id="{4AA9663D-D147-62EC-8E58-D5DB219712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2912" y="285477"/>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Image 10">
            <a:extLst>
              <a:ext uri="{FF2B5EF4-FFF2-40B4-BE49-F238E27FC236}">
                <a16:creationId xmlns:a16="http://schemas.microsoft.com/office/drawing/2014/main" id="{710195CA-F092-BBCF-2576-4A03422ED9AD}"/>
              </a:ext>
            </a:extLst>
          </p:cNvPr>
          <p:cNvPicPr>
            <a:picLocks noChangeAspect="1"/>
          </p:cNvPicPr>
          <p:nvPr/>
        </p:nvPicPr>
        <p:blipFill>
          <a:blip r:embed="rId5"/>
          <a:stretch>
            <a:fillRect/>
          </a:stretch>
        </p:blipFill>
        <p:spPr>
          <a:xfrm>
            <a:off x="1224825" y="811302"/>
            <a:ext cx="4145871" cy="5617778"/>
          </a:xfrm>
          <a:prstGeom prst="rect">
            <a:avLst/>
          </a:prstGeom>
        </p:spPr>
      </p:pic>
    </p:spTree>
    <p:extLst>
      <p:ext uri="{BB962C8B-B14F-4D97-AF65-F5344CB8AC3E}">
        <p14:creationId xmlns:p14="http://schemas.microsoft.com/office/powerpoint/2010/main" val="36495356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B75267-CF9D-E624-3D32-E63ADBECE6E7}"/>
            </a:ext>
          </a:extLst>
        </p:cNvPr>
        <p:cNvGrpSpPr/>
        <p:nvPr/>
      </p:nvGrpSpPr>
      <p:grpSpPr>
        <a:xfrm>
          <a:off x="0" y="0"/>
          <a:ext cx="0" cy="0"/>
          <a:chOff x="0" y="0"/>
          <a:chExt cx="0" cy="0"/>
        </a:xfrm>
      </p:grpSpPr>
      <p:cxnSp>
        <p:nvCxnSpPr>
          <p:cNvPr id="4" name="Connecteur droit 3">
            <a:extLst>
              <a:ext uri="{FF2B5EF4-FFF2-40B4-BE49-F238E27FC236}">
                <a16:creationId xmlns:a16="http://schemas.microsoft.com/office/drawing/2014/main" id="{965908EC-2AAB-E34A-9B47-2C3428E154A3}"/>
              </a:ext>
            </a:extLst>
          </p:cNvPr>
          <p:cNvCxnSpPr>
            <a:cxnSpLocks/>
          </p:cNvCxnSpPr>
          <p:nvPr/>
        </p:nvCxnSpPr>
        <p:spPr>
          <a:xfrm>
            <a:off x="6096000" y="1763395"/>
            <a:ext cx="0" cy="4665685"/>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3A150EBA-36BE-FADB-166B-769DC44376A3}"/>
              </a:ext>
            </a:extLst>
          </p:cNvPr>
          <p:cNvPicPr>
            <a:picLocks noChangeAspect="1"/>
          </p:cNvPicPr>
          <p:nvPr/>
        </p:nvPicPr>
        <p:blipFill>
          <a:blip r:embed="rId3"/>
          <a:stretch>
            <a:fillRect/>
          </a:stretch>
        </p:blipFill>
        <p:spPr>
          <a:xfrm>
            <a:off x="6669088" y="692483"/>
            <a:ext cx="4877223" cy="5639289"/>
          </a:xfrm>
          <a:prstGeom prst="rect">
            <a:avLst/>
          </a:prstGeom>
        </p:spPr>
      </p:pic>
      <p:pic>
        <p:nvPicPr>
          <p:cNvPr id="7" name="Image 6">
            <a:extLst>
              <a:ext uri="{FF2B5EF4-FFF2-40B4-BE49-F238E27FC236}">
                <a16:creationId xmlns:a16="http://schemas.microsoft.com/office/drawing/2014/main" id="{A0AB898E-D5A2-7DA6-4FA9-614F557D024A}"/>
              </a:ext>
            </a:extLst>
          </p:cNvPr>
          <p:cNvPicPr>
            <a:picLocks noChangeAspect="1"/>
          </p:cNvPicPr>
          <p:nvPr/>
        </p:nvPicPr>
        <p:blipFill>
          <a:blip r:embed="rId4"/>
          <a:stretch>
            <a:fillRect/>
          </a:stretch>
        </p:blipFill>
        <p:spPr>
          <a:xfrm>
            <a:off x="645689" y="713585"/>
            <a:ext cx="4877223" cy="5715495"/>
          </a:xfrm>
          <a:prstGeom prst="rect">
            <a:avLst/>
          </a:prstGeom>
        </p:spPr>
      </p:pic>
      <p:sp>
        <p:nvSpPr>
          <p:cNvPr id="5" name="Shape 105">
            <a:extLst>
              <a:ext uri="{FF2B5EF4-FFF2-40B4-BE49-F238E27FC236}">
                <a16:creationId xmlns:a16="http://schemas.microsoft.com/office/drawing/2014/main" id="{CB504246-6F0B-E4E2-A761-FBECF82BAD32}"/>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pic>
        <p:nvPicPr>
          <p:cNvPr id="2050" name="Picture 2">
            <a:extLst>
              <a:ext uri="{FF2B5EF4-FFF2-40B4-BE49-F238E27FC236}">
                <a16:creationId xmlns:a16="http://schemas.microsoft.com/office/drawing/2014/main" id="{31A2DA98-A38B-FFA3-EF5F-C5B204B508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22912" y="285477"/>
            <a:ext cx="1146176" cy="1139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9434198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16958</TotalTime>
  <Words>479</Words>
  <Application>Microsoft Office PowerPoint</Application>
  <PresentationFormat>Grand écran</PresentationFormat>
  <Paragraphs>69</Paragraphs>
  <Slides>23</Slides>
  <Notes>19</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23</vt:i4>
      </vt:variant>
    </vt:vector>
  </HeadingPairs>
  <TitlesOfParts>
    <vt:vector size="30" baseType="lpstr">
      <vt:lpstr>Arial</vt:lpstr>
      <vt:lpstr>Calibri</vt:lpstr>
      <vt:lpstr>Calibri Light</vt:lpstr>
      <vt:lpstr>Corbel</vt:lpstr>
      <vt:lpstr>KG Turning Tables</vt:lpstr>
      <vt:lpstr>Wingdings</vt:lpstr>
      <vt:lpstr>Thème Office</vt:lpstr>
      <vt:lpstr>PERIODE 4  séance 85</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MAIRIE DE GAS</cp:lastModifiedBy>
  <cp:revision>409</cp:revision>
  <dcterms:created xsi:type="dcterms:W3CDTF">2018-07-28T07:30:27Z</dcterms:created>
  <dcterms:modified xsi:type="dcterms:W3CDTF">2026-04-01T16:12:15Z</dcterms:modified>
</cp:coreProperties>
</file>